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9E26"/>
    <a:srgbClr val="BDD652"/>
    <a:srgbClr val="F7F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955" y="67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3583BADF-93ED-0C2D-4FA3-35BBC18CDE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6F23BF7-D36D-B7F8-AE57-CB0A0A85DC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F5CA5-788E-4ABC-9E01-CB8E2E0B6DEC}" type="datetimeFigureOut">
              <a:rPr lang="ko-KR" altLang="en-US" smtClean="0"/>
              <a:t>2024-04-22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9043943-FB70-4A28-7201-F8C94D2C6D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9B3D3FE-BFB0-A23E-BCFF-A5488E92FF3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181D8-BDCD-4E04-8B55-3901EB2F2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748470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A8177-95E2-4675-8145-C81BD37E3AF7}" type="datetimeFigureOut">
              <a:rPr lang="ko-KR" altLang="en-US" smtClean="0"/>
              <a:t>2024-04-22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E55F9-1486-4785-8964-250BC31F37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583020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>
            <a:extLst>
              <a:ext uri="{FF2B5EF4-FFF2-40B4-BE49-F238E27FC236}">
                <a16:creationId xmlns:a16="http://schemas.microsoft.com/office/drawing/2014/main" id="{1F5FD7AF-BF00-5955-6BED-DB07ED385E0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4D134E5A-9108-BED1-0DE8-C07B6903F5F1}"/>
              </a:ext>
            </a:extLst>
          </p:cNvPr>
          <p:cNvSpPr/>
          <p:nvPr userDrawn="1"/>
        </p:nvSpPr>
        <p:spPr>
          <a:xfrm>
            <a:off x="452209" y="2248027"/>
            <a:ext cx="6851988" cy="59505"/>
          </a:xfrm>
          <a:prstGeom prst="rect">
            <a:avLst/>
          </a:prstGeom>
          <a:gradFill flip="none" rotWithShape="1">
            <a:gsLst>
              <a:gs pos="0">
                <a:srgbClr val="00B7F6"/>
              </a:gs>
              <a:gs pos="53000">
                <a:srgbClr val="0080CA"/>
              </a:gs>
              <a:gs pos="100000">
                <a:srgbClr val="FD863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함초롬돋움"/>
              <a:ea typeface="함초롬돋움" panose="020B0604000101010101" pitchFamily="50" charset="-127"/>
              <a:cs typeface="Times New Roman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01B1F9-9499-3C01-0A82-03B98E325214}"/>
              </a:ext>
            </a:extLst>
          </p:cNvPr>
          <p:cNvSpPr txBox="1"/>
          <p:nvPr userDrawn="1"/>
        </p:nvSpPr>
        <p:spPr>
          <a:xfrm>
            <a:off x="598120" y="983877"/>
            <a:ext cx="656959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kern="1200" dirty="0">
                <a:solidFill>
                  <a:schemeClr val="bg1">
                    <a:lumMod val="95000"/>
                  </a:schemeClr>
                </a:solidFill>
                <a:latin typeface="+mj-lt"/>
                <a:ea typeface="+mn-ea"/>
                <a:cs typeface="Arial" panose="020B0604020202020204" pitchFamily="34" charset="0"/>
              </a:rPr>
              <a:t>「</a:t>
            </a:r>
            <a:r>
              <a:rPr lang="ko-KR" altLang="en-US" sz="3100" b="1" kern="1200" dirty="0" err="1">
                <a:solidFill>
                  <a:schemeClr val="bg1">
                    <a:lumMod val="95000"/>
                  </a:schemeClr>
                </a:solidFill>
                <a:latin typeface="+mj-lt"/>
                <a:ea typeface="+mn-ea"/>
                <a:cs typeface="Arial" panose="020B0604020202020204" pitchFamily="34" charset="0"/>
              </a:rPr>
              <a:t>코드게이트</a:t>
            </a:r>
            <a:r>
              <a:rPr lang="ko-KR" altLang="en-US" sz="3100" b="1" kern="1200" dirty="0">
                <a:solidFill>
                  <a:schemeClr val="bg1">
                    <a:lumMod val="95000"/>
                  </a:schemeClr>
                </a:solidFill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3100" b="1" kern="1200" dirty="0">
                <a:solidFill>
                  <a:schemeClr val="bg1">
                    <a:lumMod val="95000"/>
                  </a:schemeClr>
                </a:solidFill>
                <a:latin typeface="+mj-lt"/>
                <a:ea typeface="+mn-ea"/>
                <a:cs typeface="Arial" panose="020B0604020202020204" pitchFamily="34" charset="0"/>
              </a:rPr>
              <a:t>AI </a:t>
            </a:r>
            <a:r>
              <a:rPr lang="ko-KR" altLang="en-US" sz="3100" b="1" kern="1200" dirty="0" err="1">
                <a:solidFill>
                  <a:schemeClr val="bg1">
                    <a:lumMod val="95000"/>
                  </a:schemeClr>
                </a:solidFill>
                <a:latin typeface="+mj-lt"/>
                <a:ea typeface="+mn-ea"/>
                <a:cs typeface="Arial" panose="020B0604020202020204" pitchFamily="34" charset="0"/>
              </a:rPr>
              <a:t>아이디어랩</a:t>
            </a:r>
            <a:r>
              <a:rPr lang="ko-KR" altLang="en-US" sz="3100" b="1" kern="1200" dirty="0">
                <a:solidFill>
                  <a:schemeClr val="bg1">
                    <a:lumMod val="95000"/>
                  </a:schemeClr>
                </a:solidFill>
                <a:latin typeface="+mj-lt"/>
                <a:ea typeface="+mn-ea"/>
                <a:cs typeface="Arial" panose="020B0604020202020204" pitchFamily="34" charset="0"/>
              </a:rPr>
              <a:t> 공모전」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EB88D5D-A6CB-132F-3707-FF4BE66CECAA}"/>
              </a:ext>
            </a:extLst>
          </p:cNvPr>
          <p:cNvSpPr/>
          <p:nvPr userDrawn="1"/>
        </p:nvSpPr>
        <p:spPr>
          <a:xfrm rot="10800000">
            <a:off x="452209" y="740157"/>
            <a:ext cx="6851988" cy="59505"/>
          </a:xfrm>
          <a:prstGeom prst="rect">
            <a:avLst/>
          </a:prstGeom>
          <a:gradFill flip="none" rotWithShape="1">
            <a:gsLst>
              <a:gs pos="0">
                <a:srgbClr val="00B7F6"/>
              </a:gs>
              <a:gs pos="53000">
                <a:srgbClr val="0080CA"/>
              </a:gs>
              <a:gs pos="100000">
                <a:srgbClr val="FD863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함초롬돋움"/>
              <a:ea typeface="함초롬돋움" panose="020B0604000101010101" pitchFamily="50" charset="-127"/>
              <a:cs typeface="Times New Roman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45F6F5C-8BC8-9FEC-7D38-A165CF9E0CB8}"/>
              </a:ext>
            </a:extLst>
          </p:cNvPr>
          <p:cNvSpPr txBox="1"/>
          <p:nvPr userDrawn="1"/>
        </p:nvSpPr>
        <p:spPr>
          <a:xfrm>
            <a:off x="777836" y="1530243"/>
            <a:ext cx="2503840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ko-KR" altLang="en-US" sz="3100" b="1" kern="1200" dirty="0">
                <a:solidFill>
                  <a:schemeClr val="bg1">
                    <a:lumMod val="95000"/>
                  </a:schemeClr>
                </a:solidFill>
                <a:latin typeface="+mj-lt"/>
                <a:ea typeface="+mn-ea"/>
                <a:cs typeface="Arial" panose="020B0604020202020204" pitchFamily="34" charset="0"/>
              </a:rPr>
              <a:t>기획서 양식</a:t>
            </a:r>
          </a:p>
        </p:txBody>
      </p:sp>
    </p:spTree>
    <p:extLst>
      <p:ext uri="{BB962C8B-B14F-4D97-AF65-F5344CB8AC3E}">
        <p14:creationId xmlns:p14="http://schemas.microsoft.com/office/powerpoint/2010/main" val="1128653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37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EE1F92-8492-12A2-F987-DA5ABF955EAE}"/>
              </a:ext>
            </a:extLst>
          </p:cNvPr>
          <p:cNvSpPr txBox="1"/>
          <p:nvPr userDrawn="1"/>
        </p:nvSpPr>
        <p:spPr>
          <a:xfrm>
            <a:off x="331787" y="261941"/>
            <a:ext cx="42503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latin typeface="+mj-ea"/>
                <a:ea typeface="+mj-ea"/>
              </a:rPr>
              <a:t>작성항목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F40BC300-8F1B-3A95-F263-2C23EEEB1A83}"/>
              </a:ext>
            </a:extLst>
          </p:cNvPr>
          <p:cNvSpPr/>
          <p:nvPr userDrawn="1"/>
        </p:nvSpPr>
        <p:spPr>
          <a:xfrm>
            <a:off x="331787" y="761134"/>
            <a:ext cx="11528425" cy="46038"/>
          </a:xfrm>
          <a:prstGeom prst="rect">
            <a:avLst/>
          </a:prstGeom>
          <a:gradFill flip="none" rotWithShape="1">
            <a:gsLst>
              <a:gs pos="0">
                <a:srgbClr val="00B7F6"/>
              </a:gs>
              <a:gs pos="53000">
                <a:srgbClr val="0080CA"/>
              </a:gs>
              <a:gs pos="100000">
                <a:srgbClr val="FD863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함초롬돋움"/>
              <a:ea typeface="함초롬돋움" panose="020B0604000101010101" pitchFamily="50" charset="-127"/>
              <a:cs typeface="Times New 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623F7F-6072-E3F0-16E8-9CC4161F1571}"/>
              </a:ext>
            </a:extLst>
          </p:cNvPr>
          <p:cNvSpPr txBox="1"/>
          <p:nvPr userDrawn="1"/>
        </p:nvSpPr>
        <p:spPr>
          <a:xfrm>
            <a:off x="331787" y="1257621"/>
            <a:ext cx="5307013" cy="1981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3000"/>
              </a:lnSpc>
              <a:buAutoNum type="arabicPeriod"/>
            </a:pPr>
            <a:r>
              <a:rPr lang="ko-KR" altLang="en-US" sz="2000" b="1" dirty="0">
                <a:latin typeface="+mj-ea"/>
                <a:ea typeface="+mj-ea"/>
              </a:rPr>
              <a:t>문제의 정의</a:t>
            </a:r>
            <a:endParaRPr lang="en-US" altLang="ko-KR" sz="2000" b="1" dirty="0">
              <a:latin typeface="+mj-ea"/>
              <a:ea typeface="+mj-ea"/>
            </a:endParaRPr>
          </a:p>
          <a:p>
            <a:pPr marL="457200" marR="0" lvl="0" indent="-457200" algn="l" defTabSz="914400" rtl="0" eaLnBrk="1" fontAlgn="auto" latinLnBrk="1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ko-KR" altLang="en-US" sz="2000" b="1" dirty="0">
                <a:latin typeface="+mj-ea"/>
                <a:ea typeface="+mj-ea"/>
              </a:rPr>
              <a:t>문제 해결을 위한 아이디어 요약</a:t>
            </a:r>
            <a:endParaRPr lang="en-US" altLang="ko-KR" sz="2000" b="1" dirty="0">
              <a:latin typeface="+mj-ea"/>
              <a:ea typeface="+mj-ea"/>
            </a:endParaRPr>
          </a:p>
          <a:p>
            <a:pPr marL="457200" marR="0" lvl="0" indent="-457200" algn="l" defTabSz="914400" rtl="0" eaLnBrk="1" fontAlgn="auto" latinLnBrk="1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ko-KR" altLang="en-US" sz="2000" b="1" dirty="0">
                <a:latin typeface="+mj-ea"/>
                <a:ea typeface="+mj-ea"/>
              </a:rPr>
              <a:t>기술적 해결</a:t>
            </a:r>
            <a:r>
              <a:rPr lang="en-US" altLang="ko-KR" sz="2000" b="1" dirty="0">
                <a:latin typeface="+mj-ea"/>
                <a:ea typeface="+mj-ea"/>
              </a:rPr>
              <a:t> </a:t>
            </a:r>
            <a:r>
              <a:rPr lang="ko-KR" altLang="en-US" sz="2000" b="1" dirty="0">
                <a:latin typeface="+mj-ea"/>
                <a:ea typeface="+mj-ea"/>
              </a:rPr>
              <a:t>및 구현 방안</a:t>
            </a:r>
          </a:p>
          <a:p>
            <a:pPr marL="457200" marR="0" lvl="0" indent="-457200" algn="l" defTabSz="914400" rtl="0" eaLnBrk="1" fontAlgn="auto" latinLnBrk="1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ko-KR" altLang="en-US" sz="2000" b="1" dirty="0">
                <a:latin typeface="+mj-ea"/>
                <a:ea typeface="+mj-ea"/>
              </a:rPr>
              <a:t>기존 기술 또는 서비스와의 차별성</a:t>
            </a:r>
            <a:endParaRPr lang="en-US" altLang="ko-KR" sz="2000" b="1" dirty="0">
              <a:latin typeface="+mj-ea"/>
              <a:ea typeface="+mj-ea"/>
            </a:endParaRPr>
          </a:p>
          <a:p>
            <a:pPr marL="457200" marR="0" lvl="0" indent="-457200" algn="l" defTabSz="914400" rtl="0" eaLnBrk="1" fontAlgn="auto" latinLnBrk="1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ko-KR" altLang="en-US" sz="2000" b="1" dirty="0">
                <a:latin typeface="+mj-ea"/>
                <a:ea typeface="+mj-ea"/>
              </a:rPr>
              <a:t>향후 발전 방향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47A93E04-8A36-3ADD-AA6F-133C894AFC59}"/>
              </a:ext>
            </a:extLst>
          </p:cNvPr>
          <p:cNvSpPr/>
          <p:nvPr userDrawn="1"/>
        </p:nvSpPr>
        <p:spPr>
          <a:xfrm>
            <a:off x="406397" y="3969163"/>
            <a:ext cx="5689601" cy="212770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5E8E5E-DB5B-2FEB-AC31-8AC037579ACC}"/>
              </a:ext>
            </a:extLst>
          </p:cNvPr>
          <p:cNvSpPr txBox="1"/>
          <p:nvPr userDrawn="1"/>
        </p:nvSpPr>
        <p:spPr>
          <a:xfrm>
            <a:off x="583915" y="4256519"/>
            <a:ext cx="5334563" cy="1552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800" b="1" dirty="0">
                <a:solidFill>
                  <a:srgbClr val="879E26"/>
                </a:solidFill>
                <a:latin typeface="+mn-lt"/>
                <a:ea typeface="나눔고딕" panose="020D0604000000000000" pitchFamily="50" charset="-127"/>
                <a:cs typeface="Arial" panose="020B0604020202020204" pitchFamily="34" charset="0"/>
              </a:rPr>
              <a:t>※ 작성유의사항</a:t>
            </a:r>
            <a:endParaRPr lang="en-US" altLang="ko-KR" sz="1800" b="1" dirty="0">
              <a:solidFill>
                <a:srgbClr val="879E26"/>
              </a:solidFill>
              <a:latin typeface="+mn-lt"/>
              <a:ea typeface="나눔고딕" panose="020D0604000000000000" pitchFamily="50" charset="-127"/>
              <a:cs typeface="Arial" panose="020B0604020202020204" pitchFamily="34" charset="0"/>
            </a:endParaRPr>
          </a:p>
          <a:p>
            <a:pPr marL="2286000" lvl="5" indent="0" algn="l">
              <a:buFontTx/>
              <a:buNone/>
            </a:pPr>
            <a:endParaRPr lang="en-US" altLang="ko-KR" sz="5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나눔고딕" panose="020D0604000000000000" pitchFamily="50" charset="-127"/>
              <a:cs typeface="Arial" panose="020B0604020202020204" pitchFamily="34" charset="0"/>
            </a:endParaRPr>
          </a:p>
          <a:p>
            <a:pPr marL="285750" indent="-285750" algn="l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나눔고딕" panose="020D0604000000000000" pitchFamily="50" charset="-127"/>
                <a:cs typeface="Arial" panose="020B0604020202020204" pitchFamily="34" charset="0"/>
              </a:rPr>
              <a:t>위의 각 항목에 따라 </a:t>
            </a:r>
            <a:r>
              <a:rPr lang="en-US" altLang="ko-KR" sz="1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나눔고딕" panose="020D0604000000000000" pitchFamily="50" charset="-127"/>
                <a:cs typeface="Arial" panose="020B0604020202020204" pitchFamily="34" charset="0"/>
              </a:rPr>
              <a:t>5pg</a:t>
            </a:r>
            <a:r>
              <a: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나눔고딕" panose="020D0604000000000000" pitchFamily="50" charset="-127"/>
                <a:cs typeface="Arial" panose="020B0604020202020204" pitchFamily="34" charset="0"/>
              </a:rPr>
              <a:t> 이내로 내용작성</a:t>
            </a:r>
            <a:endParaRPr lang="en-US" altLang="ko-KR" sz="16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나눔고딕" panose="020D0604000000000000" pitchFamily="50" charset="-127"/>
              <a:cs typeface="Arial" panose="020B0604020202020204" pitchFamily="34" charset="0"/>
            </a:endParaRPr>
          </a:p>
          <a:p>
            <a:pPr marL="285750" indent="-285750" algn="l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나눔고딕" panose="020D0604000000000000" pitchFamily="50" charset="-127"/>
                <a:cs typeface="Arial" panose="020B0604020202020204" pitchFamily="34" charset="0"/>
              </a:rPr>
              <a:t>폰트사이즈는 </a:t>
            </a:r>
            <a:r>
              <a:rPr lang="en-US" altLang="ko-KR" sz="1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나눔고딕" panose="020D0604000000000000" pitchFamily="50" charset="-127"/>
                <a:cs typeface="Arial" panose="020B0604020202020204" pitchFamily="34" charset="0"/>
              </a:rPr>
              <a:t>10pt</a:t>
            </a:r>
            <a:r>
              <a:rPr lang="ko-KR" altLang="en-US" sz="1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나눔고딕" panose="020D0604000000000000" pitchFamily="50" charset="-127"/>
                <a:cs typeface="Arial" panose="020B0604020202020204" pitchFamily="34" charset="0"/>
              </a:rPr>
              <a:t> 이상 </a:t>
            </a:r>
            <a:r>
              <a: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나눔고딕" panose="020D0604000000000000" pitchFamily="50" charset="-127"/>
                <a:cs typeface="Arial" panose="020B0604020202020204" pitchFamily="34" charset="0"/>
              </a:rPr>
              <a:t>사용</a:t>
            </a:r>
            <a:endParaRPr lang="en-US" altLang="ko-KR" sz="5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나눔고딕" panose="020D0604000000000000" pitchFamily="50" charset="-127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1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나눔고딕" panose="020D0604000000000000" pitchFamily="50" charset="-127"/>
                <a:cs typeface="Arial" panose="020B0604020202020204" pitchFamily="34" charset="0"/>
              </a:rPr>
              <a:t>기획서 내에는 </a:t>
            </a:r>
            <a:r>
              <a:rPr lang="ko-KR" altLang="en-US" sz="1600" b="1" dirty="0">
                <a:solidFill>
                  <a:srgbClr val="C00000"/>
                </a:solidFill>
                <a:latin typeface="+mn-lt"/>
                <a:ea typeface="나눔고딕" panose="020D0604000000000000" pitchFamily="50" charset="-127"/>
                <a:cs typeface="Arial" panose="020B0604020202020204" pitchFamily="34" charset="0"/>
              </a:rPr>
              <a:t>참가 </a:t>
            </a:r>
            <a:r>
              <a:rPr lang="ko-KR" altLang="en-US" sz="1600" b="1" kern="1200" dirty="0">
                <a:solidFill>
                  <a:srgbClr val="C00000"/>
                </a:solidFill>
                <a:latin typeface="+mn-lt"/>
                <a:ea typeface="나눔고딕" panose="020D0604000000000000" pitchFamily="50" charset="-127"/>
                <a:cs typeface="Arial" panose="020B0604020202020204" pitchFamily="34" charset="0"/>
              </a:rPr>
              <a:t>팀 명 및 이름</a:t>
            </a:r>
            <a:r>
              <a:rPr lang="en-US" altLang="ko-KR" sz="1600" b="1" kern="1200" dirty="0">
                <a:solidFill>
                  <a:srgbClr val="C00000"/>
                </a:solidFill>
                <a:latin typeface="+mn-lt"/>
                <a:ea typeface="나눔고딕" panose="020D0604000000000000" pitchFamily="50" charset="-127"/>
                <a:cs typeface="Arial" panose="020B0604020202020204" pitchFamily="34" charset="0"/>
              </a:rPr>
              <a:t>·</a:t>
            </a:r>
            <a:r>
              <a:rPr lang="ko-KR" altLang="en-US" sz="1600" b="1" kern="1200" dirty="0">
                <a:solidFill>
                  <a:srgbClr val="C00000"/>
                </a:solidFill>
                <a:latin typeface="+mn-lt"/>
                <a:ea typeface="나눔고딕" panose="020D0604000000000000" pitchFamily="50" charset="-127"/>
                <a:cs typeface="Arial" panose="020B0604020202020204" pitchFamily="34" charset="0"/>
              </a:rPr>
              <a:t>소속 등</a:t>
            </a:r>
            <a:r>
              <a:rPr lang="ko-KR" altLang="en-US" sz="16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나눔고딕" panose="020D0604000000000000" pitchFamily="50" charset="-127"/>
                <a:cs typeface="Arial" panose="020B0604020202020204" pitchFamily="34" charset="0"/>
              </a:rPr>
              <a:t> 제출자를 특정할 수 있는 정보는 </a:t>
            </a:r>
            <a:r>
              <a:rPr lang="ko-KR" altLang="en-US" sz="1600" b="1" kern="1200" dirty="0">
                <a:solidFill>
                  <a:srgbClr val="C00000"/>
                </a:solidFill>
                <a:latin typeface="+mn-lt"/>
                <a:ea typeface="나눔고딕" panose="020D0604000000000000" pitchFamily="50" charset="-127"/>
                <a:cs typeface="Arial" panose="020B0604020202020204" pitchFamily="34" charset="0"/>
              </a:rPr>
              <a:t>기재하지 말 것</a:t>
            </a:r>
            <a:r>
              <a:rPr lang="en-US" altLang="ko-KR" sz="1600" b="1" kern="1200" dirty="0">
                <a:solidFill>
                  <a:srgbClr val="C00000"/>
                </a:solidFill>
                <a:latin typeface="+mn-lt"/>
                <a:ea typeface="나눔고딕" panose="020D0604000000000000" pitchFamily="50" charset="-127"/>
                <a:cs typeface="Arial" panose="020B0604020202020204" pitchFamily="34" charset="0"/>
              </a:rPr>
              <a:t> </a:t>
            </a:r>
            <a:r>
              <a:rPr lang="ko-KR" altLang="en-US" sz="14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나눔고딕" panose="020D0604000000000000" pitchFamily="50" charset="-127"/>
                <a:cs typeface="Arial" panose="020B0604020202020204" pitchFamily="34" charset="0"/>
              </a:rPr>
              <a:t>*기재 시</a:t>
            </a:r>
            <a:r>
              <a:rPr lang="en-US" altLang="ko-KR" sz="14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나눔고딕" panose="020D0604000000000000" pitchFamily="50" charset="-127"/>
                <a:cs typeface="Arial" panose="020B0604020202020204" pitchFamily="34" charset="0"/>
              </a:rPr>
              <a:t>, </a:t>
            </a:r>
            <a:r>
              <a:rPr lang="ko-KR" altLang="en-US" sz="14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나눔고딕" panose="020D0604000000000000" pitchFamily="50" charset="-127"/>
                <a:cs typeface="Arial" panose="020B0604020202020204" pitchFamily="34" charset="0"/>
              </a:rPr>
              <a:t>심사제외</a:t>
            </a:r>
            <a:endParaRPr lang="en-US" altLang="ko-KR" sz="1600" b="1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나눔고딕" panose="020D0604000000000000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7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그림 26" descr="폰트, 그래픽, 로고, 그래픽 디자인이(가) 표시된 사진&#10;&#10;자동 생성된 설명">
            <a:extLst>
              <a:ext uri="{FF2B5EF4-FFF2-40B4-BE49-F238E27FC236}">
                <a16:creationId xmlns:a16="http://schemas.microsoft.com/office/drawing/2014/main" id="{222D3360-2382-201F-5DE2-1C0F2F869B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8948" y="359632"/>
            <a:ext cx="1919065" cy="30689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C33755-56FA-7E1F-F828-3A3FB41B9AC6}"/>
              </a:ext>
            </a:extLst>
          </p:cNvPr>
          <p:cNvSpPr txBox="1"/>
          <p:nvPr userDrawn="1"/>
        </p:nvSpPr>
        <p:spPr>
          <a:xfrm>
            <a:off x="172720" y="6390640"/>
            <a:ext cx="11856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-1-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61820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115F43-40C3-82DB-3C5F-043A811D0C72}"/>
              </a:ext>
            </a:extLst>
          </p:cNvPr>
          <p:cNvSpPr txBox="1"/>
          <p:nvPr userDrawn="1"/>
        </p:nvSpPr>
        <p:spPr>
          <a:xfrm>
            <a:off x="172720" y="6390640"/>
            <a:ext cx="11856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-2-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4" name="그림 3" descr="폰트, 그래픽, 로고, 그래픽 디자인이(가) 표시된 사진&#10;&#10;자동 생성된 설명">
            <a:extLst>
              <a:ext uri="{FF2B5EF4-FFF2-40B4-BE49-F238E27FC236}">
                <a16:creationId xmlns:a16="http://schemas.microsoft.com/office/drawing/2014/main" id="{8878FEB1-BC61-11FE-0807-3980B7ADC2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8948" y="359632"/>
            <a:ext cx="1919065" cy="30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30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115F43-40C3-82DB-3C5F-043A811D0C72}"/>
              </a:ext>
            </a:extLst>
          </p:cNvPr>
          <p:cNvSpPr txBox="1"/>
          <p:nvPr userDrawn="1"/>
        </p:nvSpPr>
        <p:spPr>
          <a:xfrm>
            <a:off x="172720" y="6390640"/>
            <a:ext cx="11856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-3-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4" name="그림 3" descr="폰트, 그래픽, 로고, 그래픽 디자인이(가) 표시된 사진&#10;&#10;자동 생성된 설명">
            <a:extLst>
              <a:ext uri="{FF2B5EF4-FFF2-40B4-BE49-F238E27FC236}">
                <a16:creationId xmlns:a16="http://schemas.microsoft.com/office/drawing/2014/main" id="{8878FEB1-BC61-11FE-0807-3980B7ADC2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8948" y="359632"/>
            <a:ext cx="1919065" cy="30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59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115F43-40C3-82DB-3C5F-043A811D0C72}"/>
              </a:ext>
            </a:extLst>
          </p:cNvPr>
          <p:cNvSpPr txBox="1"/>
          <p:nvPr userDrawn="1"/>
        </p:nvSpPr>
        <p:spPr>
          <a:xfrm>
            <a:off x="172720" y="6390640"/>
            <a:ext cx="11856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-4-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4" name="그림 3" descr="폰트, 그래픽, 로고, 그래픽 디자인이(가) 표시된 사진&#10;&#10;자동 생성된 설명">
            <a:extLst>
              <a:ext uri="{FF2B5EF4-FFF2-40B4-BE49-F238E27FC236}">
                <a16:creationId xmlns:a16="http://schemas.microsoft.com/office/drawing/2014/main" id="{8878FEB1-BC61-11FE-0807-3980B7ADC2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8948" y="359632"/>
            <a:ext cx="1919065" cy="30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113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115F43-40C3-82DB-3C5F-043A811D0C72}"/>
              </a:ext>
            </a:extLst>
          </p:cNvPr>
          <p:cNvSpPr txBox="1"/>
          <p:nvPr userDrawn="1"/>
        </p:nvSpPr>
        <p:spPr>
          <a:xfrm>
            <a:off x="172720" y="6390640"/>
            <a:ext cx="11856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-5-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4" name="그림 3" descr="폰트, 그래픽, 로고, 그래픽 디자인이(가) 표시된 사진&#10;&#10;자동 생성된 설명">
            <a:extLst>
              <a:ext uri="{FF2B5EF4-FFF2-40B4-BE49-F238E27FC236}">
                <a16:creationId xmlns:a16="http://schemas.microsoft.com/office/drawing/2014/main" id="{8878FEB1-BC61-11FE-0807-3980B7ADC2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8948" y="359632"/>
            <a:ext cx="1919065" cy="30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71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077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0" r:id="rId3"/>
    <p:sldLayoutId id="2147483666" r:id="rId4"/>
    <p:sldLayoutId id="2147483667" r:id="rId5"/>
    <p:sldLayoutId id="2147483668" r:id="rId6"/>
    <p:sldLayoutId id="2147483669" r:id="rId7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295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7920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DB9268-C7DB-0863-BC8D-709494182172}"/>
              </a:ext>
            </a:extLst>
          </p:cNvPr>
          <p:cNvSpPr txBox="1"/>
          <p:nvPr/>
        </p:nvSpPr>
        <p:spPr>
          <a:xfrm>
            <a:off x="284480" y="816372"/>
            <a:ext cx="383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i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내용작성</a:t>
            </a:r>
          </a:p>
        </p:txBody>
      </p:sp>
    </p:spTree>
    <p:extLst>
      <p:ext uri="{BB962C8B-B14F-4D97-AF65-F5344CB8AC3E}">
        <p14:creationId xmlns:p14="http://schemas.microsoft.com/office/powerpoint/2010/main" val="1836556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FDC9A6F-D1BD-7E6A-B473-39919A4FF725}"/>
              </a:ext>
            </a:extLst>
          </p:cNvPr>
          <p:cNvSpPr txBox="1"/>
          <p:nvPr/>
        </p:nvSpPr>
        <p:spPr>
          <a:xfrm>
            <a:off x="284480" y="816372"/>
            <a:ext cx="383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i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내용작성</a:t>
            </a:r>
          </a:p>
        </p:txBody>
      </p:sp>
    </p:spTree>
    <p:extLst>
      <p:ext uri="{BB962C8B-B14F-4D97-AF65-F5344CB8AC3E}">
        <p14:creationId xmlns:p14="http://schemas.microsoft.com/office/powerpoint/2010/main" val="2215561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32FE6B9-4A52-D270-EE68-225F05E83DB4}"/>
              </a:ext>
            </a:extLst>
          </p:cNvPr>
          <p:cNvSpPr txBox="1"/>
          <p:nvPr/>
        </p:nvSpPr>
        <p:spPr>
          <a:xfrm>
            <a:off x="284480" y="816372"/>
            <a:ext cx="383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i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내용작성</a:t>
            </a:r>
          </a:p>
        </p:txBody>
      </p:sp>
    </p:spTree>
    <p:extLst>
      <p:ext uri="{BB962C8B-B14F-4D97-AF65-F5344CB8AC3E}">
        <p14:creationId xmlns:p14="http://schemas.microsoft.com/office/powerpoint/2010/main" val="266341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B9F9437-04BB-C4C4-08FF-CBBA6C2D0441}"/>
              </a:ext>
            </a:extLst>
          </p:cNvPr>
          <p:cNvSpPr txBox="1"/>
          <p:nvPr/>
        </p:nvSpPr>
        <p:spPr>
          <a:xfrm>
            <a:off x="284480" y="816372"/>
            <a:ext cx="383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i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내용작성</a:t>
            </a:r>
          </a:p>
        </p:txBody>
      </p:sp>
    </p:spTree>
    <p:extLst>
      <p:ext uri="{BB962C8B-B14F-4D97-AF65-F5344CB8AC3E}">
        <p14:creationId xmlns:p14="http://schemas.microsoft.com/office/powerpoint/2010/main" val="368081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5E0DF2B-87BD-79B1-E890-AF8E412EB40E}"/>
              </a:ext>
            </a:extLst>
          </p:cNvPr>
          <p:cNvSpPr txBox="1"/>
          <p:nvPr/>
        </p:nvSpPr>
        <p:spPr>
          <a:xfrm>
            <a:off x="284480" y="816372"/>
            <a:ext cx="383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i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내용작성</a:t>
            </a:r>
          </a:p>
        </p:txBody>
      </p:sp>
    </p:spTree>
    <p:extLst>
      <p:ext uri="{BB962C8B-B14F-4D97-AF65-F5344CB8AC3E}">
        <p14:creationId xmlns:p14="http://schemas.microsoft.com/office/powerpoint/2010/main" val="1454988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</Words>
  <Application>Microsoft Office PowerPoint</Application>
  <PresentationFormat>와이드스크린</PresentationFormat>
  <Paragraphs>5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나눔고딕</vt:lpstr>
      <vt:lpstr>맑은 고딕</vt:lpstr>
      <vt:lpstr>함초롬돋움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Yunkyung Kim</dc:creator>
  <cp:lastModifiedBy>Yunkyung Kim</cp:lastModifiedBy>
  <cp:revision>65</cp:revision>
  <dcterms:created xsi:type="dcterms:W3CDTF">2024-04-17T04:19:03Z</dcterms:created>
  <dcterms:modified xsi:type="dcterms:W3CDTF">2024-04-22T01:34:55Z</dcterms:modified>
</cp:coreProperties>
</file>